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A5C980-60E2-2A48-1BBA-F06B9C1B5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018B76-F8CA-DF14-3FB4-38F33DA41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975BDF-B559-EAFE-7AF9-88562A6F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C7963F-961D-13D9-A323-8DC85DA3B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B4ED6B-EBD0-D377-501E-5612D8DC4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39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BAEC07-397D-5866-E4D0-A5D1B36B1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EBB799-1446-5B54-45C2-73ECDA9EB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0CF028-324F-58A4-C563-621F1762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1D176B-E343-CF87-64CB-4999FC36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0281BB-675A-97B2-0628-66C0D1F82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49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2B18BD-4B54-EE37-21A6-E7A0077F2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E6A7C-FD79-2183-4CFC-FDAC5A32A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3CF891-91F2-EA31-A2E2-090959B5D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99B48F-B8AE-A100-3C0E-C51055EDA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47C435-8609-437C-3C05-6B95C8C0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63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CB0EF7-92FA-13E1-FDD3-33695D66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47190B-530A-789A-CD85-3EE65341F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3FD5EC-CAC9-BD17-ACFC-DA1CE7B6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B18F57-8417-0B50-AA5A-850FEECD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18284E-E4F2-5CA1-A580-6FB0C478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67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DA974-D1F8-2F9D-3FF6-A6A2FE4EF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C084D1-047E-4EAD-EF67-05B043BA6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BD69B0-7AD2-A1AB-F8EE-4D4DF098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B062B0-E0BC-F345-706A-994C210A2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22CC9E-7EC2-821E-0F8F-D1BFCA39A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54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27953B-7B30-5C21-DEC6-298FA1045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C8EDA0-08F0-1AF6-F07A-BD97BC0F8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5A1A23-5B68-A552-BEEE-EAC7866AC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E46FE1-A226-B3B6-DAD6-C85D4E30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12FD5D-113A-F08A-E519-992B272E4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81EC9D-D2C1-2160-335D-D04A819C3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38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312C6B-DA79-E73C-57F5-43C664A91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533E95-04A7-1C7F-CAB3-5DB679F6D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233A50-E1FF-7A91-4469-839B2A155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BF624E-4A40-9B43-6719-82957BF21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BDBB3B8-11DE-56E5-F8AC-E67B5EE900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CF3C31A-EACC-4DE0-9733-ECDC0B638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4DD0324-7DAA-A1DD-99FE-FE56C6269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C1C1D1C-D90F-6062-1291-F1E726D50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65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96E99B-D1FF-1DAD-6214-AA8B16DDB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3AEE4D-526E-7E64-4861-DF8109A1E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8213CC6-C23C-669D-D919-F3AA4A46C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A229C24-EB46-6D9C-1B5D-48457CC6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55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2B77203-2083-61CA-D14F-1B333F02C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4039660-C2DB-DA5A-660E-CF30B1241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103D57-917E-A3A3-D9E0-70A9DCD9D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A7CC24-8ACF-6DC5-4177-6DC0AD36E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57DD70-AAA8-1398-A5C1-B7A54FE0A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907707-0903-5F0E-B367-C200B68C4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E64689-D8AD-51FF-4BB6-F637E1D9E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1D41D5-3A84-04D0-D4BA-F81A475A1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D20CED-9988-5EF9-811A-786BB093C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38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56BB9F-DFA0-C005-ED53-33D0699B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0A5C71-8B1E-D074-F0C2-CEA671292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30FEF63-7CFB-4526-0177-89D48905F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70F6AE-A780-AA4D-D3DD-79922020A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5E6D45-C8C2-0C23-35AA-6D20D216A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9008B0-1331-6810-C0DF-3A89C4764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81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D15B825-D360-5312-9B0B-47CF58B34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C85ABC-CC30-7205-0098-07D26C00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A38011-4504-38FE-F48A-9CD934990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87857-B37D-4DF9-AD76-8F67E463E7F9}" type="datetimeFigureOut">
              <a:rPr kumimoji="1" lang="ja-JP" altLang="en-US" smtClean="0"/>
              <a:t>2023/3/17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9D7C61-B62A-F116-FE0C-95A9B0818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AEEFEC-5A70-2772-8D5D-E0C10052F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1111-F727-428F-97F9-E8AF182C2A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99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0C016-42BC-70EB-E426-7B474BEA60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0837632-BCB5-2D1D-B533-A74E2A5811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テスト</a:t>
            </a:r>
          </a:p>
        </p:txBody>
      </p:sp>
    </p:spTree>
    <p:extLst>
      <p:ext uri="{BB962C8B-B14F-4D97-AF65-F5344CB8AC3E}">
        <p14:creationId xmlns:p14="http://schemas.microsoft.com/office/powerpoint/2010/main" val="135518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テスト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テスト</dc:title>
  <dc:creator>小野寺洸</dc:creator>
  <cp:lastModifiedBy>小野寺洸</cp:lastModifiedBy>
  <cp:revision>1</cp:revision>
  <dcterms:created xsi:type="dcterms:W3CDTF">2023-03-17T11:35:55Z</dcterms:created>
  <dcterms:modified xsi:type="dcterms:W3CDTF">2023-03-17T11:36:02Z</dcterms:modified>
</cp:coreProperties>
</file>